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85" r:id="rId13"/>
    <p:sldId id="269" r:id="rId14"/>
    <p:sldId id="270" r:id="rId15"/>
    <p:sldId id="271" r:id="rId16"/>
    <p:sldId id="272" r:id="rId17"/>
    <p:sldId id="273" r:id="rId18"/>
    <p:sldId id="266" r:id="rId19"/>
    <p:sldId id="267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92" r:id="rId30"/>
    <p:sldId id="293" r:id="rId31"/>
    <p:sldId id="288" r:id="rId32"/>
    <p:sldId id="299" r:id="rId33"/>
    <p:sldId id="300" r:id="rId34"/>
    <p:sldId id="286" r:id="rId35"/>
    <p:sldId id="290" r:id="rId36"/>
    <p:sldId id="291" r:id="rId37"/>
    <p:sldId id="294" r:id="rId38"/>
    <p:sldId id="295" r:id="rId39"/>
    <p:sldId id="296" r:id="rId40"/>
    <p:sldId id="297" r:id="rId41"/>
    <p:sldId id="298" r:id="rId42"/>
    <p:sldId id="301" r:id="rId43"/>
    <p:sldId id="303" r:id="rId44"/>
    <p:sldId id="302" r:id="rId45"/>
    <p:sldId id="304" r:id="rId46"/>
    <p:sldId id="305" r:id="rId47"/>
    <p:sldId id="306" r:id="rId48"/>
    <p:sldId id="308" r:id="rId49"/>
    <p:sldId id="310" r:id="rId50"/>
    <p:sldId id="307" r:id="rId51"/>
    <p:sldId id="309" r:id="rId52"/>
    <p:sldId id="283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8" r:id="rId76"/>
    <p:sldId id="339" r:id="rId77"/>
    <p:sldId id="335" r:id="rId78"/>
    <p:sldId id="336" r:id="rId79"/>
    <p:sldId id="337" r:id="rId80"/>
    <p:sldId id="355" r:id="rId81"/>
    <p:sldId id="340" r:id="rId82"/>
    <p:sldId id="356" r:id="rId83"/>
    <p:sldId id="357" r:id="rId84"/>
    <p:sldId id="341" r:id="rId85"/>
    <p:sldId id="345" r:id="rId86"/>
    <p:sldId id="346" r:id="rId87"/>
    <p:sldId id="348" r:id="rId88"/>
    <p:sldId id="352" r:id="rId89"/>
    <p:sldId id="353" r:id="rId90"/>
    <p:sldId id="354" r:id="rId91"/>
    <p:sldId id="351" r:id="rId92"/>
    <p:sldId id="349" r:id="rId93"/>
    <p:sldId id="358" r:id="rId94"/>
    <p:sldId id="343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70" r:id="rId104"/>
    <p:sldId id="368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69" r:id="rId115"/>
    <p:sldId id="380" r:id="rId116"/>
    <p:sldId id="383" r:id="rId117"/>
    <p:sldId id="382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92" r:id="rId127"/>
    <p:sldId id="393" r:id="rId128"/>
    <p:sldId id="323" r:id="rId129"/>
    <p:sldId id="398" r:id="rId130"/>
    <p:sldId id="397" r:id="rId131"/>
    <p:sldId id="408" r:id="rId132"/>
    <p:sldId id="412" r:id="rId133"/>
    <p:sldId id="410" r:id="rId134"/>
    <p:sldId id="411" r:id="rId135"/>
    <p:sldId id="333" r:id="rId136"/>
    <p:sldId id="394" r:id="rId137"/>
    <p:sldId id="395" r:id="rId138"/>
    <p:sldId id="399" r:id="rId139"/>
    <p:sldId id="400" r:id="rId140"/>
    <p:sldId id="401" r:id="rId141"/>
    <p:sldId id="402" r:id="rId142"/>
    <p:sldId id="403" r:id="rId143"/>
    <p:sldId id="396" r:id="rId144"/>
    <p:sldId id="287" r:id="rId145"/>
    <p:sldId id="404" r:id="rId146"/>
    <p:sldId id="405" r:id="rId147"/>
    <p:sldId id="406" r:id="rId148"/>
    <p:sldId id="407" r:id="rId149"/>
    <p:sldId id="381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BF5B01"/>
    <a:srgbClr val="A7FCD0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EF56F-6E27-77EE-7CB1-2EBD5AC02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FA04-B7BB-AAE1-5562-03B2ADD1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43FDA7-C7EA-DF64-1404-BA4E3398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361BA9-D0CC-19B4-C855-BB9318C2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5B05C3-AE75-EE51-0F42-A14CE587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917A5-9256-770A-425C-B6C0ECF9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ABD1BE-0D3F-1A50-AE3B-F9C5DEFC9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52481A-D8B7-3E57-3B06-2DF308B5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35100B-598F-F4DF-2FFB-5D221DF5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081B64-967F-D126-A878-D62FF77B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EBB6CE-9928-29E9-3227-D566E6414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A744B8-2FD1-8010-6A38-F5906CA55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D72902-7930-A8BA-6F99-871DF353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FF2FE-046B-DC68-8D4D-8B0FF2C1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D3A64-78D6-1D41-E4F4-B877D6DE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8FBF8-3A97-B6A0-9888-09A725A1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F2627E-15FB-E4CB-7856-4D01A3A0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EDD03-A0EA-3BA1-C87A-A0181B77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E63332-1FE5-7C42-9F14-C0C6EE8B3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17927A-7201-A3F0-6C8C-5D13A527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0EA99-9B2E-B20B-4D56-475B2B01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E239E-6E7C-4236-9707-30199BD2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0B4CF8-8272-17B7-F467-081482CD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B2CB76-CA22-2E63-EF1C-F66FE6BC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9EB59-BC51-E5DD-CD15-35F9F6BB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63BB8-60EE-574F-53B4-110167CE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88B30A-1F17-0BA8-830A-6521935E3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90B8FA-4C0C-57A6-EEB7-4F2805C3C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01BAE8-0FD7-701C-E428-EC57AE8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8271EF-6772-1152-504E-AC656DDD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D253FD-E77F-5A2D-9C49-2CFDA62E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40183-AF15-49AD-8421-D5175D8F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FB760C-4722-E826-5890-6A406DF79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E44282-E5E6-D3F4-03A2-436853DE6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DA18587-0675-EE37-5818-5EF4EBD7B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854224-1E22-7247-66DF-21CACFE62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47FBEF-2807-5202-7A3A-6E3EA1C9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C1601F-2B06-FD34-1865-F6913B88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0E2779-EB03-475A-20A6-23E54949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6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1AC3E-40E8-C73E-AD6A-B2DBD939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8B4D7B-0DC0-1EF2-CA8E-02CA682C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E11B5E-013B-463D-1FB4-CB07DDAE3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357490-27EA-A9F4-873B-40165A07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FBB0EC-5F47-996A-F90A-A6B4EA8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FF6194-C8FA-120B-B029-7134E57C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8EBE01-B415-5325-BA98-E2AFEEC4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0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75BB-7C99-1F00-1B66-3C7A73A6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D3AAD1-0BFF-E9AF-9B40-3D9EC99D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CF64B-2A89-997F-8978-F507AB2FC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410EE6-0051-B2F2-500D-03F48186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6C6873-31FF-D387-8757-48CC9B9E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D0E26D-A25C-658D-DB05-460906E2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BD43C-7F42-17D9-F314-B37667BC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201D12-05D1-B46A-9583-CDFCC80F6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A7C201-B466-5B0F-6BF7-935CFB72E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AF252E-14E0-A8EC-63AF-8F2E9B4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FB44CB-9EF0-9126-13D6-7AD70806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84D49A-ABCB-34D3-55DD-4B0795A7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21D6FFE-916E-FE9C-4394-3B0ABF5A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1E1807-C24B-C017-28D9-EA376898E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03A298-1ED6-7CF4-F540-A37E1E0AB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8BBF96-0C51-6EDA-8117-8248DDAE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E7A4AC-CA07-62B7-D7AE-FFD2FB98A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2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mizac/LaP-test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ft.infinite.red/git-time-travel-magic-amend-rebase-319c5a0f4e9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ft.infinite.red/git-time-travel-magic-amend-rebase-319c5a0f4e9c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shift.infinite.red/git-time-travel-magic-amend-rebase-319c5a0f4e9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3718E147-76D7-3AC1-0B3D-2B22B787F0FE}"/>
              </a:ext>
            </a:extLst>
          </p:cNvPr>
          <p:cNvSpPr txBox="1">
            <a:spLocks/>
          </p:cNvSpPr>
          <p:nvPr/>
        </p:nvSpPr>
        <p:spPr>
          <a:xfrm>
            <a:off x="1833897" y="3715648"/>
            <a:ext cx="10236183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de Pesquisas Ecológicas (IPÊ) - PCMLP</a:t>
            </a: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Ecology, Evolution and Biodiversity (UNESP)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F24A152-89CE-D8C3-8C8B-21227AD9544B}"/>
              </a:ext>
            </a:extLst>
          </p:cNvPr>
          <p:cNvSpPr txBox="1">
            <a:spLocks/>
          </p:cNvSpPr>
          <p:nvPr/>
        </p:nvSpPr>
        <p:spPr>
          <a:xfrm>
            <a:off x="370762" y="1442525"/>
            <a:ext cx="9021452" cy="155030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sz="4800" dirty="0"/>
              <a:t>Github: um guia prático para biólogos e ecólogos</a:t>
            </a:r>
            <a:endParaRPr lang="fr-FR" sz="48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656FE93-862A-67F8-D337-C0A34D7F8CB0}"/>
              </a:ext>
            </a:extLst>
          </p:cNvPr>
          <p:cNvSpPr txBox="1"/>
          <p:nvPr/>
        </p:nvSpPr>
        <p:spPr>
          <a:xfrm>
            <a:off x="8989048" y="6433268"/>
            <a:ext cx="3081032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fr-FR" dirty="0">
                <a:solidFill>
                  <a:schemeClr val="bg1"/>
                </a:solidFill>
              </a:rPr>
              <a:t>2023-06-29d</a:t>
            </a:r>
          </a:p>
        </p:txBody>
      </p:sp>
      <p:pic>
        <p:nvPicPr>
          <p:cNvPr id="1026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4E3EEC34-D859-C458-8F28-A5B2F7D6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13" y="1442525"/>
            <a:ext cx="2143125" cy="21431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6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DC8443-ADEF-2977-D56D-AF4F6F6B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20" y="1920240"/>
            <a:ext cx="6025198" cy="323942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A1F2D4-3D07-5B71-DA66-F7CCCEC1401C}"/>
              </a:ext>
            </a:extLst>
          </p:cNvPr>
          <p:cNvSpPr/>
          <p:nvPr/>
        </p:nvSpPr>
        <p:spPr>
          <a:xfrm>
            <a:off x="1828800" y="2529839"/>
            <a:ext cx="4409440" cy="8991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07251-EBF4-D7E8-6519-590060B7A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77" y="2188627"/>
            <a:ext cx="5115274" cy="2809875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BA4A8AB-FD0F-D439-FFD6-ED0DB58EEA05}"/>
              </a:ext>
            </a:extLst>
          </p:cNvPr>
          <p:cNvSpPr/>
          <p:nvPr/>
        </p:nvSpPr>
        <p:spPr>
          <a:xfrm>
            <a:off x="2272125" y="2498383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1C64F1-1D56-F806-A1F5-266F4CD39DF0}"/>
              </a:ext>
            </a:extLst>
          </p:cNvPr>
          <p:cNvSpPr/>
          <p:nvPr/>
        </p:nvSpPr>
        <p:spPr>
          <a:xfrm rot="3134363">
            <a:off x="1974970" y="19925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DF2350-A604-4F26-9862-277925EC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94" y="3543300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23AF320A-B0EB-1F92-B357-C61139E6F765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</p:spTree>
    <p:extLst>
      <p:ext uri="{BB962C8B-B14F-4D97-AF65-F5344CB8AC3E}">
        <p14:creationId xmlns:p14="http://schemas.microsoft.com/office/powerpoint/2010/main" val="5606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BF2272-C6F1-180B-C772-D6575B91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8" y="2564234"/>
            <a:ext cx="5068675" cy="34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A31363-E349-16FF-25A9-B0E5BFF84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9" y="2573690"/>
            <a:ext cx="5788977" cy="3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158AEC-3BA9-3050-36F0-A7072C08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79" y="2527678"/>
            <a:ext cx="5334001" cy="3594179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C7780E-BFA5-A850-0BF7-46F6BF57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099" y="2522090"/>
            <a:ext cx="5334001" cy="3599767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22700B2-6106-8742-E787-2861E8F465BA}"/>
              </a:ext>
            </a:extLst>
          </p:cNvPr>
          <p:cNvSpPr/>
          <p:nvPr/>
        </p:nvSpPr>
        <p:spPr>
          <a:xfrm>
            <a:off x="1402080" y="5593080"/>
            <a:ext cx="1463040" cy="17037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5410200" y="5013692"/>
            <a:ext cx="462279" cy="35840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96356C7B-01A9-8DDF-7192-67562F2ED3A3}"/>
              </a:ext>
            </a:extLst>
          </p:cNvPr>
          <p:cNvSpPr/>
          <p:nvPr/>
        </p:nvSpPr>
        <p:spPr>
          <a:xfrm rot="2752193">
            <a:off x="818685" y="51709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2752193">
            <a:off x="5008314" y="454702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40FEB0-1252-C7A5-3DF3-36106986E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6299"/>
            <a:ext cx="5118432" cy="3445401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8571404">
            <a:off x="9256909" y="30001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8313420" y="3363371"/>
            <a:ext cx="914400" cy="179204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C24021DF-4A5B-4677-3FAC-20709DCCA5A5}"/>
              </a:ext>
            </a:extLst>
          </p:cNvPr>
          <p:cNvSpPr/>
          <p:nvPr/>
        </p:nvSpPr>
        <p:spPr>
          <a:xfrm rot="8571404">
            <a:off x="9602953" y="3699928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872480" y="3984038"/>
            <a:ext cx="3690619" cy="199766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CBF220-49AB-D0DA-4227-42EC54F7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26030"/>
            <a:ext cx="4864101" cy="3349711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831080"/>
            <a:ext cx="3105151" cy="49530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FC12E8-8394-945D-0C31-FCF50C9A4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3528"/>
            <a:ext cx="4795520" cy="3303690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206240"/>
            <a:ext cx="3105151" cy="11429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742F8AE-C999-F473-B4B3-29BA53184C7D}"/>
              </a:ext>
            </a:extLst>
          </p:cNvPr>
          <p:cNvSpPr/>
          <p:nvPr/>
        </p:nvSpPr>
        <p:spPr>
          <a:xfrm>
            <a:off x="442697" y="5090160"/>
            <a:ext cx="3245383" cy="140208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953FC381-44B1-7D36-B64A-8A196111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Continuando: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1070AC5-5DF8-27D7-7829-80C6DFEA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2283"/>
            <a:ext cx="5653440" cy="3869055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594048" y="5588633"/>
            <a:ext cx="6076336" cy="76503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2E2714-0E03-D5DE-08D8-CB40514C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105" y="2574792"/>
            <a:ext cx="5457156" cy="3716223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82583" y="5100669"/>
            <a:ext cx="5341045" cy="6627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9109CF5-2A5E-33B5-897D-6954E517E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26" y="4781412"/>
            <a:ext cx="4562153" cy="20087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478DF04-F792-8170-BB92-8EFA62A29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9022"/>
            <a:ext cx="5358152" cy="3659760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24282C0-57D5-A342-1C21-35DBF7DAAEBE}"/>
              </a:ext>
            </a:extLst>
          </p:cNvPr>
          <p:cNvSpPr/>
          <p:nvPr/>
        </p:nvSpPr>
        <p:spPr>
          <a:xfrm>
            <a:off x="5722251" y="4505187"/>
            <a:ext cx="4779277" cy="118847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</a:t>
            </a:r>
          </a:p>
        </p:txBody>
      </p:sp>
    </p:spTree>
    <p:extLst>
      <p:ext uri="{BB962C8B-B14F-4D97-AF65-F5344CB8AC3E}">
        <p14:creationId xmlns:p14="http://schemas.microsoft.com/office/powerpoint/2010/main" val="32672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 REPOSITÓRIO ATUALIZADO E ONLINE!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591614-8D10-E604-B0AA-3EDC4A79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40" y="1621812"/>
            <a:ext cx="7357519" cy="47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</p:spTree>
    <p:extLst>
      <p:ext uri="{BB962C8B-B14F-4D97-AF65-F5344CB8AC3E}">
        <p14:creationId xmlns:p14="http://schemas.microsoft.com/office/powerpoint/2010/main" val="28752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71CA42-F52A-DF83-67AB-74902AAC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66" y="4575211"/>
            <a:ext cx="1492828" cy="180584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351D142-A577-2DF5-04E1-0F02A487DDC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AA5EED-5146-8FC1-0AC8-0AD8CFEC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47" y="1280289"/>
            <a:ext cx="7381638" cy="5328713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AA01804-AD47-4606-1493-5CF2C261DB7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7C61E6-12A9-58F5-77AF-CF1D624C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71" y="2175805"/>
            <a:ext cx="7534275" cy="30099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7361A6-3B85-B83F-2838-90D150C18D56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09D3C4E-A5D3-8629-E611-95F143F1E631}"/>
              </a:ext>
            </a:extLst>
          </p:cNvPr>
          <p:cNvSpPr/>
          <p:nvPr/>
        </p:nvSpPr>
        <p:spPr>
          <a:xfrm>
            <a:off x="210506" y="144316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046B151-6158-2458-3650-E9466EF11173}"/>
              </a:ext>
            </a:extLst>
          </p:cNvPr>
          <p:cNvSpPr/>
          <p:nvPr/>
        </p:nvSpPr>
        <p:spPr>
          <a:xfrm>
            <a:off x="210505" y="247979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F6DE44-0513-2EF8-F999-FA564DD8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3D10F22-D67D-8645-9FD8-DABD31ADDED1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3C3269-0ED9-AF48-6ACF-51F01CE8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443326" y="2738745"/>
            <a:ext cx="706744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146171" y="2232899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E57E38C-293D-D7FA-0E08-1705CAA2644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98253B-604F-9728-B991-24156EB9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920240"/>
            <a:ext cx="9477375" cy="490537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5961121" y="2316644"/>
            <a:ext cx="948726" cy="429286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5716405" y="1703850"/>
            <a:ext cx="563336" cy="778657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9ED279E-8CCF-7F26-CC9C-990B8A051ECA}"/>
              </a:ext>
            </a:extLst>
          </p:cNvPr>
          <p:cNvSpPr/>
          <p:nvPr/>
        </p:nvSpPr>
        <p:spPr>
          <a:xfrm>
            <a:off x="1357311" y="2903456"/>
            <a:ext cx="3582333" cy="196077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7EA4CAC-31CF-4CB6-B61D-7C4D658A94D2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64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24D0B-4F82-BE6D-2E25-72B7689C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04" y="1074087"/>
            <a:ext cx="6386671" cy="578391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AFB312-5500-A6EE-3504-A301012D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1074087"/>
            <a:ext cx="6471092" cy="598283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27880B8-B616-2FF3-3CCD-0C40A05CA4BB}"/>
              </a:ext>
            </a:extLst>
          </p:cNvPr>
          <p:cNvSpPr/>
          <p:nvPr/>
        </p:nvSpPr>
        <p:spPr>
          <a:xfrm>
            <a:off x="5496985" y="1593441"/>
            <a:ext cx="2110446" cy="56190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14921710-E382-3700-8A36-6E5F60F89BC3}"/>
              </a:ext>
            </a:extLst>
          </p:cNvPr>
          <p:cNvSpPr/>
          <p:nvPr/>
        </p:nvSpPr>
        <p:spPr>
          <a:xfrm rot="3134363">
            <a:off x="8397669" y="286449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6100AF-146A-8184-646D-EC304C1D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05" y="2708911"/>
            <a:ext cx="89916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2AC83-95BB-074F-826D-0449039D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56" y="2383384"/>
            <a:ext cx="9305925" cy="42481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D7CAD1C-F136-7A92-E70C-80C346DC1ED3}"/>
              </a:ext>
            </a:extLst>
          </p:cNvPr>
          <p:cNvSpPr/>
          <p:nvPr/>
        </p:nvSpPr>
        <p:spPr>
          <a:xfrm>
            <a:off x="1818756" y="5694101"/>
            <a:ext cx="8554488" cy="65013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9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AAD79B-FCCC-EF80-63E2-52BA5CA6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62" y="2421484"/>
            <a:ext cx="9286875" cy="421005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B021ABE-F110-A694-4076-1A038EA601B7}"/>
              </a:ext>
            </a:extLst>
          </p:cNvPr>
          <p:cNvSpPr/>
          <p:nvPr/>
        </p:nvSpPr>
        <p:spPr>
          <a:xfrm>
            <a:off x="1609662" y="3914679"/>
            <a:ext cx="7432738" cy="20695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1E981B00-32EF-2DD8-E8A2-2D839350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AF34C3F-B29C-4AF7-F947-08FCE2E9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78" y="293206"/>
            <a:ext cx="8500701" cy="53557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7FF4DE-CBB0-9352-2312-2B79D9977D60}"/>
              </a:ext>
            </a:extLst>
          </p:cNvPr>
          <p:cNvSpPr txBox="1"/>
          <p:nvPr/>
        </p:nvSpPr>
        <p:spPr>
          <a:xfrm>
            <a:off x="4184715" y="6103129"/>
            <a:ext cx="3822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3"/>
              </a:rPr>
              <a:t>https://github.com/edmizac/LaP-test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502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5B33D2-990A-CB52-710A-CB6C3DA2C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97" y="379378"/>
            <a:ext cx="4700005" cy="6099243"/>
          </a:xfrm>
          <a:prstGeom prst="rect">
            <a:avLst/>
          </a:prstGeom>
          <a:noFill/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297824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314201" y="31703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80388" y="3170352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4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it Tutorial. A step by step guide | Diego C Martín">
            <a:extLst>
              <a:ext uri="{FF2B5EF4-FFF2-40B4-BE49-F238E27FC236}">
                <a16:creationId xmlns:a16="http://schemas.microsoft.com/office/drawing/2014/main" id="{872DAFBA-6BFA-241E-7AAF-EE82A3F3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54" y="1031609"/>
            <a:ext cx="8054436" cy="5382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BF5F600-3846-A79F-D843-8340E758E96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73478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OVERVIEW: tem mais ainda!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66119"/>
      </p:ext>
    </p:extLst>
  </p:cSld>
  <p:clrMapOvr>
    <a:masterClrMapping/>
  </p:clrMapOvr>
  <p:transition spd="slow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6CEE946-45B7-6A17-3115-1A23E0C188A7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9DE1E99F-2FB9-9C11-681A-45EC92AF9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79" y="2567673"/>
            <a:ext cx="4902358" cy="2604849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919795" y="4468305"/>
            <a:ext cx="3893508" cy="32905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98CEF30-527D-FB62-D691-D33CBA5C8518}"/>
              </a:ext>
            </a:extLst>
          </p:cNvPr>
          <p:cNvSpPr/>
          <p:nvPr/>
        </p:nvSpPr>
        <p:spPr>
          <a:xfrm rot="8571404">
            <a:off x="7577283" y="3227964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Use ‘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’. Resultado: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6CEE946-45B7-6A17-3115-1A23E0C188A7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98CEF30-527D-FB62-D691-D33CBA5C8518}"/>
              </a:ext>
            </a:extLst>
          </p:cNvPr>
          <p:cNvSpPr/>
          <p:nvPr/>
        </p:nvSpPr>
        <p:spPr>
          <a:xfrm rot="8571404">
            <a:off x="10906457" y="285089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2F54F-5A3F-868D-0740-B2253680A4BB}"/>
              </a:ext>
            </a:extLst>
          </p:cNvPr>
          <p:cNvGrpSpPr/>
          <p:nvPr/>
        </p:nvGrpSpPr>
        <p:grpSpPr>
          <a:xfrm>
            <a:off x="5872480" y="2507386"/>
            <a:ext cx="4421590" cy="2324053"/>
            <a:chOff x="5872480" y="2507386"/>
            <a:chExt cx="4421590" cy="2324053"/>
          </a:xfrm>
        </p:grpSpPr>
        <p:pic>
          <p:nvPicPr>
            <p:cNvPr id="4" name="Imagem 3" descr="Texto&#10;&#10;Descrição gerada automaticamente">
              <a:extLst>
                <a:ext uri="{FF2B5EF4-FFF2-40B4-BE49-F238E27FC236}">
                  <a16:creationId xmlns:a16="http://schemas.microsoft.com/office/drawing/2014/main" id="{FF5A7F61-2273-B452-5767-03731F6C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480" y="2507386"/>
              <a:ext cx="4421590" cy="2324053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B61FA88-5E4D-0224-6380-4A6A45D48874}"/>
                </a:ext>
              </a:extLst>
            </p:cNvPr>
            <p:cNvSpPr/>
            <p:nvPr/>
          </p:nvSpPr>
          <p:spPr>
            <a:xfrm>
              <a:off x="6353475" y="4364609"/>
              <a:ext cx="1823719" cy="217671"/>
            </a:xfrm>
            <a:prstGeom prst="rect">
              <a:avLst/>
            </a:prstGeom>
            <a:solidFill>
              <a:srgbClr val="323232"/>
            </a:solidFill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651249" y="3959258"/>
            <a:ext cx="4020652" cy="46415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3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993341-DF81-A65A-D94C-91EB8DAA5E1A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6487C6D-EE8E-FFB4-F4C8-4A44E7E2E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90" y="4642234"/>
            <a:ext cx="4578350" cy="201642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B389733-4E0A-974A-4C4B-7989CCD65F27}"/>
              </a:ext>
            </a:extLst>
          </p:cNvPr>
          <p:cNvGrpSpPr/>
          <p:nvPr/>
        </p:nvGrpSpPr>
        <p:grpSpPr>
          <a:xfrm>
            <a:off x="5872479" y="2546114"/>
            <a:ext cx="4846321" cy="2196999"/>
            <a:chOff x="5872479" y="2546114"/>
            <a:chExt cx="4846321" cy="219699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4A48D34-3C80-B8C9-F9F0-DAEB72A9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2479" y="2546114"/>
              <a:ext cx="4846321" cy="219699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7C38BC9-7677-13B9-C0B2-D98514FC8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3599" y="4471873"/>
              <a:ext cx="3700018" cy="170361"/>
            </a:xfrm>
            <a:prstGeom prst="rect">
              <a:avLst/>
            </a:prstGeom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667044" y="4382454"/>
            <a:ext cx="4253128" cy="488714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E3261BA-8F9F-E30B-189B-DD91BC0C076C}"/>
              </a:ext>
            </a:extLst>
          </p:cNvPr>
          <p:cNvSpPr/>
          <p:nvPr/>
        </p:nvSpPr>
        <p:spPr>
          <a:xfrm rot="8571404">
            <a:off x="7579185" y="2813598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03567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Use ‘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–soft HEAD~’. Resultado: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993341-DF81-A65A-D94C-91EB8DAA5E1A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6487C6D-EE8E-FFB4-F4C8-4A44E7E2E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90" y="4642234"/>
            <a:ext cx="4578350" cy="20164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78F7046-D71F-CFC3-EC7C-B185B8799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40" y="2533454"/>
            <a:ext cx="4629149" cy="2462212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778631" y="2897766"/>
            <a:ext cx="3324941" cy="31181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E3261BA-8F9F-E30B-189B-DD91BC0C076C}"/>
              </a:ext>
            </a:extLst>
          </p:cNvPr>
          <p:cNvSpPr/>
          <p:nvPr/>
        </p:nvSpPr>
        <p:spPr>
          <a:xfrm rot="8571404">
            <a:off x="7468449" y="3352785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1096355B-320C-8953-A63B-D103C1FB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30871"/>
      </p:ext>
    </p:extLst>
  </p:cSld>
  <p:clrMapOvr>
    <a:masterClrMapping/>
  </p:clrMapOvr>
  <p:transition spd="slow">
    <p:push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8FF6610B-21EE-1439-4EF9-7C7478D3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9061915C-A6DB-9A6C-0EAF-B9388357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C5A0C702-A65B-F819-B3A2-8E624C9A2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 logo">
            <a:extLst>
              <a:ext uri="{FF2B5EF4-FFF2-40B4-BE49-F238E27FC236}">
                <a16:creationId xmlns:a16="http://schemas.microsoft.com/office/drawing/2014/main" id="{46A04C65-FD1A-3913-B7F8-8037247C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243187" y="3762434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09374" y="3762434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 case of fire 1 git commit 2 git push 3 leave building | Double Momentum">
            <a:extLst>
              <a:ext uri="{FF2B5EF4-FFF2-40B4-BE49-F238E27FC236}">
                <a16:creationId xmlns:a16="http://schemas.microsoft.com/office/drawing/2014/main" id="{794ABB74-C88E-155E-99C1-BE8D8B54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1032961"/>
            <a:ext cx="6057908" cy="423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 logo">
            <a:extLst>
              <a:ext uri="{FF2B5EF4-FFF2-40B4-BE49-F238E27FC236}">
                <a16:creationId xmlns:a16="http://schemas.microsoft.com/office/drawing/2014/main" id="{077F1414-7743-D9EE-02A0-B528D8D4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81DFB300-76F9-9F50-CD14-0BF6B851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73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(Pode julgar): se estiver inseguro para fazer uma ação drástica no repositório (um reset, um merge,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copie o repositório para uma pasta local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+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1E7B69BF-9E18-69EC-3CAB-52C4DC69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YOUR WORKTREE CLEAN!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00781473-9708-623F-3F24-AB4BB396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C9F938F-AF51-3BA1-7D10-709B43CC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052513"/>
            <a:ext cx="83343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7BB35709-DBA7-B14B-4D99-806D8D80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313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4495001" y="848635"/>
            <a:ext cx="320199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7E0C0621-AA24-8E2B-1535-E85FA52E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7773"/>
      </p:ext>
    </p:extLst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14DB83-F922-6BB2-77F2-0E6FCC51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64" y="3182202"/>
            <a:ext cx="9686925" cy="16779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2527C1C-9534-78E2-EE82-F68FC7431F88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1A8926B-8B8E-0C18-12D5-7392F52E8927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</p:txBody>
      </p:sp>
      <p:pic>
        <p:nvPicPr>
          <p:cNvPr id="8" name="Picture 2" descr="Git logo">
            <a:extLst>
              <a:ext uri="{FF2B5EF4-FFF2-40B4-BE49-F238E27FC236}">
                <a16:creationId xmlns:a16="http://schemas.microsoft.com/office/drawing/2014/main" id="{13D1CA0B-F51F-C06F-2A95-87040C79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1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B0B3008-C76C-804C-57C2-06A55B27E683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68188FB-F0A0-1978-F7F7-D5E852D5F426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Realize qualquer mudança (crie arquivos, modifique arquivos)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 faça um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pt-BR" b="1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Eu aceitarei esses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vocês entenderão o processo! ;)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Git logo">
            <a:extLst>
              <a:ext uri="{FF2B5EF4-FFF2-40B4-BE49-F238E27FC236}">
                <a16:creationId xmlns:a16="http://schemas.microsoft.com/office/drawing/2014/main" id="{2C328CD7-DC37-8A27-2061-2C724645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72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368D59-0608-7D76-5527-4B4C7CD9C2B0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Realize qualquer mudança (crie arquivos, modifique arquivos)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 faça um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pt-BR" b="1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Eu aceitarei esses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vocês entenderão o processo! ;)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ALTERNATIVAMENTE: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Crie um repositório sincronizado com seu computador, faça o setup, crie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faça modificações nesse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faça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(sigas os passos que mostrei)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3DB6829D-29B7-C2E6-6FF1-8E821767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3A162-837C-6020-0CFC-7EB07D5595EF}"/>
              </a:ext>
            </a:extLst>
          </p:cNvPr>
          <p:cNvSpPr txBox="1">
            <a:spLocks/>
          </p:cNvSpPr>
          <p:nvPr/>
        </p:nvSpPr>
        <p:spPr>
          <a:xfrm>
            <a:off x="4528473" y="1270791"/>
            <a:ext cx="3135054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OBRIGADO!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5315A6-7D28-E909-95C8-3DDC97103BF3}"/>
              </a:ext>
            </a:extLst>
          </p:cNvPr>
          <p:cNvSpPr txBox="1">
            <a:spLocks/>
          </p:cNvSpPr>
          <p:nvPr/>
        </p:nvSpPr>
        <p:spPr>
          <a:xfrm>
            <a:off x="7905509" y="5382228"/>
            <a:ext cx="4164571" cy="872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duhmzc@gmail.com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FFF87C1-B0BF-B64D-42BD-AADA65F43DD6}"/>
              </a:ext>
            </a:extLst>
          </p:cNvPr>
          <p:cNvSpPr txBox="1">
            <a:spLocks/>
          </p:cNvSpPr>
          <p:nvPr/>
        </p:nvSpPr>
        <p:spPr>
          <a:xfrm>
            <a:off x="488066" y="2793357"/>
            <a:ext cx="5090931" cy="12712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Agradecimentos: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Maurício Vancine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Bruno Conke</a:t>
            </a: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Git logo">
            <a:extLst>
              <a:ext uri="{FF2B5EF4-FFF2-40B4-BE49-F238E27FC236}">
                <a16:creationId xmlns:a16="http://schemas.microsoft.com/office/drawing/2014/main" id="{6FBBF1E0-F5B7-BF8D-24A0-1278952A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497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199274" y="510105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856034" y="4375175"/>
            <a:ext cx="6551628" cy="196906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5915165" y="2796233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85FF54C-A1FF-BE89-A7FD-EECB3F31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1" y="1748194"/>
            <a:ext cx="9973559" cy="46193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6089662" y="202323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1294443-EF51-DC60-B9B3-51DD3E84D5E5}"/>
              </a:ext>
            </a:extLst>
          </p:cNvPr>
          <p:cNvSpPr/>
          <p:nvPr/>
        </p:nvSpPr>
        <p:spPr>
          <a:xfrm>
            <a:off x="3384223" y="2441542"/>
            <a:ext cx="4421171" cy="392604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6DAC013-FD15-2D0B-FD76-DC9A7478F7EB}"/>
              </a:ext>
            </a:extLst>
          </p:cNvPr>
          <p:cNvSpPr/>
          <p:nvPr/>
        </p:nvSpPr>
        <p:spPr>
          <a:xfrm rot="2613059">
            <a:off x="3197204" y="304290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05D4770-7EC0-4911-0496-846920E1928C}"/>
              </a:ext>
            </a:extLst>
          </p:cNvPr>
          <p:cNvSpPr/>
          <p:nvPr/>
        </p:nvSpPr>
        <p:spPr>
          <a:xfrm rot="2613059">
            <a:off x="3197204" y="4014739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55B2F0C-8DEE-D3BC-436A-012C25656CE2}"/>
              </a:ext>
            </a:extLst>
          </p:cNvPr>
          <p:cNvSpPr/>
          <p:nvPr/>
        </p:nvSpPr>
        <p:spPr>
          <a:xfrm rot="2613059">
            <a:off x="3197204" y="54491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0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DB39A76-8D9A-2B78-AA7A-DFFA24EC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3" y="1613662"/>
            <a:ext cx="10304835" cy="4730906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762454A-B9A8-6511-C01C-2E375C885FCC}"/>
              </a:ext>
            </a:extLst>
          </p:cNvPr>
          <p:cNvSpPr/>
          <p:nvPr/>
        </p:nvSpPr>
        <p:spPr>
          <a:xfrm rot="2613059">
            <a:off x="1311843" y="190001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43BD219-D957-BA05-4A25-99B84286CBDA}"/>
              </a:ext>
            </a:extLst>
          </p:cNvPr>
          <p:cNvSpPr/>
          <p:nvPr/>
        </p:nvSpPr>
        <p:spPr>
          <a:xfrm>
            <a:off x="1778512" y="2307877"/>
            <a:ext cx="1611982" cy="6549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30BF52-2A6B-2FBC-483A-368353C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44" y="1367928"/>
            <a:ext cx="3892685" cy="2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1DF66BCE-AB18-D8D2-A358-3C14E225D31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</p:txBody>
      </p:sp>
    </p:spTree>
    <p:extLst>
      <p:ext uri="{BB962C8B-B14F-4D97-AF65-F5344CB8AC3E}">
        <p14:creationId xmlns:p14="http://schemas.microsoft.com/office/powerpoint/2010/main" val="259644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2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A88589-11C7-CD77-58ED-0F84E774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08" y="2169973"/>
            <a:ext cx="8079784" cy="31924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B18758-FED4-9B01-B012-1E64EC1D6994}"/>
              </a:ext>
            </a:extLst>
          </p:cNvPr>
          <p:cNvSpPr txBox="1"/>
          <p:nvPr/>
        </p:nvSpPr>
        <p:spPr>
          <a:xfrm>
            <a:off x="3895504" y="5617958"/>
            <a:ext cx="3438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Quem leu?</a:t>
            </a:r>
          </a:p>
        </p:txBody>
      </p:sp>
    </p:spTree>
    <p:extLst>
      <p:ext uri="{BB962C8B-B14F-4D97-AF65-F5344CB8AC3E}">
        <p14:creationId xmlns:p14="http://schemas.microsoft.com/office/powerpoint/2010/main" val="19466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algn="l">
              <a:spcBef>
                <a:spcPts val="1000"/>
              </a:spcBef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 </a:t>
            </a:r>
            <a:r>
              <a:rPr lang="pt-BR" sz="2400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quero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fazer a versão final_final2.docx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258307EC-C6AE-BDEC-819E-9FE1F3E5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21" y="4524523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Git logo">
            <a:extLst>
              <a:ext uri="{FF2B5EF4-FFF2-40B4-BE49-F238E27FC236}">
                <a16:creationId xmlns:a16="http://schemas.microsoft.com/office/drawing/2014/main" id="{BB937880-8E4C-7330-B2DF-5B3579CB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83431A3-6C20-6A2B-DA68-77CA26525758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</p:txBody>
      </p:sp>
    </p:spTree>
    <p:extLst>
      <p:ext uri="{BB962C8B-B14F-4D97-AF65-F5344CB8AC3E}">
        <p14:creationId xmlns:p14="http://schemas.microsoft.com/office/powerpoint/2010/main" val="2610657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Perguntar a todo momento se a versão mais atualizada está online ou foi enviada para você seria complicado, certo?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Git logo">
            <a:extLst>
              <a:ext uri="{FF2B5EF4-FFF2-40B4-BE49-F238E27FC236}">
                <a16:creationId xmlns:a16="http://schemas.microsoft.com/office/drawing/2014/main" id="{11111DDD-808B-17E2-2103-06245E3A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440030D-240F-B3E0-FE93-84B652B4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22745AC-8105-1554-C4A9-EE3CEFF2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1" y="3638949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8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03" y="1225728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5AA5592-5B79-D426-36C6-BACCF09A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4901332"/>
            <a:ext cx="99155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284E791-B50E-D7DF-EE62-007F1E2F1A03}"/>
              </a:ext>
            </a:extLst>
          </p:cNvPr>
          <p:cNvSpPr/>
          <p:nvPr/>
        </p:nvSpPr>
        <p:spPr>
          <a:xfrm rot="5400000">
            <a:off x="5078126" y="3820023"/>
            <a:ext cx="904969" cy="83606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2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 logo">
            <a:extLst>
              <a:ext uri="{FF2B5EF4-FFF2-40B4-BE49-F238E27FC236}">
                <a16:creationId xmlns:a16="http://schemas.microsoft.com/office/drawing/2014/main" id="{C97B76EE-9240-11E5-A4BD-ED76FCD5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7941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4" name="Picture 2" descr="Git logo">
            <a:extLst>
              <a:ext uri="{FF2B5EF4-FFF2-40B4-BE49-F238E27FC236}">
                <a16:creationId xmlns:a16="http://schemas.microsoft.com/office/drawing/2014/main" id="{E51461EB-81B6-84DC-3BEA-2ECB0BB58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044B6A3-2C33-D9A2-7439-747BEE078304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80D26606-8267-32FC-50B7-DDE8F19358AE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9916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7FB071A1-9CCB-1BC9-6351-ADB937447382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4174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ítulo 2">
            <a:extLst>
              <a:ext uri="{FF2B5EF4-FFF2-40B4-BE49-F238E27FC236}">
                <a16:creationId xmlns:a16="http://schemas.microsoft.com/office/drawing/2014/main" id="{A46EF3C0-5FA2-95AC-7BC4-575E5AE4EDF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8221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24F7A67C-2772-CE59-4CFC-0579F26FE540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0DDC37C4-F0E9-982F-BE42-313EB99222F5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ítulo 2">
            <a:extLst>
              <a:ext uri="{FF2B5EF4-FFF2-40B4-BE49-F238E27FC236}">
                <a16:creationId xmlns:a16="http://schemas.microsoft.com/office/drawing/2014/main" id="{9E41BAE4-D807-F17C-126F-337F201E6C8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63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AEF5FC5E-156C-5F70-6DD3-A3D6C353BC5D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96FBF85-E8D9-0670-52B9-2659039CDB38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DFDFB0CB-BBDA-CE24-0A0C-FE6E01844E60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2B13281-7B61-25D7-9E0D-599689953D57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4E9B3868-8DF0-A942-400F-882822437B9F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39315802-C31B-6F5C-F53B-33F4C2D74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Subtítulo 2">
            <a:extLst>
              <a:ext uri="{FF2B5EF4-FFF2-40B4-BE49-F238E27FC236}">
                <a16:creationId xmlns:a16="http://schemas.microsoft.com/office/drawing/2014/main" id="{A469680F-05B1-40D0-07B7-95DC9E0BBF61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387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DA8DDFA3-5841-BC4B-E830-CD4516D273C7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12657BFC-2861-C84A-EC36-B5B5DAA4DBF8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6E3DA2D-0A38-E95A-40B4-8AFF64DD71EC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09D6E29-E7B4-290C-BE09-A2C2EAE3A161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19A25878-1E7E-0BCA-17E1-3430B5E14CB7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5AC850E4-508C-1DFA-440C-2CDEA018F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4EA907CA-D3A1-F99C-9243-60A51F073C36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C4E0E8CC-CFEF-3922-E5CD-390D77ABCAAD}"/>
              </a:ext>
            </a:extLst>
          </p:cNvPr>
          <p:cNvCxnSpPr>
            <a:cxnSpLocks/>
          </p:cNvCxnSpPr>
          <p:nvPr/>
        </p:nvCxnSpPr>
        <p:spPr>
          <a:xfrm>
            <a:off x="7808289" y="3707116"/>
            <a:ext cx="6575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24932910-03B5-D525-9103-9DC40A9A465A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339D37E-92D0-4859-7EAC-77B4E10BBDD4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037434FC-5EFB-A8C5-2A6F-C2A4B48A2A32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72CC1C09-361A-180E-CE0C-B7EA3245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Subtítulo 2">
            <a:extLst>
              <a:ext uri="{FF2B5EF4-FFF2-40B4-BE49-F238E27FC236}">
                <a16:creationId xmlns:a16="http://schemas.microsoft.com/office/drawing/2014/main" id="{8C18D373-6E35-9C95-2B78-05D697B4B07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9163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47253D19-541B-AB1F-B450-A8AA12D9567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1257403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9EC0E62-685D-A989-96E7-F73C580E3A59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FFE6E87-EB15-6664-7754-7483417A8FCC}"/>
              </a:ext>
            </a:extLst>
          </p:cNvPr>
          <p:cNvSpPr/>
          <p:nvPr/>
        </p:nvSpPr>
        <p:spPr>
          <a:xfrm>
            <a:off x="10022238" y="3572904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742A695-1EB0-BE74-A35A-705388152F7A}"/>
              </a:ext>
            </a:extLst>
          </p:cNvPr>
          <p:cNvCxnSpPr>
            <a:cxnSpLocks/>
          </p:cNvCxnSpPr>
          <p:nvPr/>
        </p:nvCxnSpPr>
        <p:spPr>
          <a:xfrm>
            <a:off x="10460916" y="3696149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F912A645-6B3A-5CE7-8BAD-5D9BB8BEAA0F}"/>
              </a:ext>
            </a:extLst>
          </p:cNvPr>
          <p:cNvSpPr/>
          <p:nvPr/>
        </p:nvSpPr>
        <p:spPr>
          <a:xfrm flipH="1">
            <a:off x="8728422" y="3696148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F7B02F32-E0DB-0ADD-8256-2C0B37A9CC7F}"/>
              </a:ext>
            </a:extLst>
          </p:cNvPr>
          <p:cNvCxnSpPr>
            <a:cxnSpLocks/>
          </p:cNvCxnSpPr>
          <p:nvPr/>
        </p:nvCxnSpPr>
        <p:spPr>
          <a:xfrm flipV="1">
            <a:off x="7867811" y="3696149"/>
            <a:ext cx="1915448" cy="109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538E46FA-FAF3-676F-E23E-80316DF92863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52197F3-9BBF-68D5-ACB9-1D06F1696869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82808C47-B227-4DAE-9C65-8CDC702E5916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42B105C-DE9C-F7B4-05C4-CE57C88359CA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AAC6E4A6-475F-FF96-AED3-646F833F7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54A062AA-D671-ABB7-EBEF-68A2823029D0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eta: para a Direita 56">
            <a:extLst>
              <a:ext uri="{FF2B5EF4-FFF2-40B4-BE49-F238E27FC236}">
                <a16:creationId xmlns:a16="http://schemas.microsoft.com/office/drawing/2014/main" id="{FF18C2C7-7847-CE15-7518-05E6F51E97C8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A758C62-AA0F-8126-8F6C-173A426538F8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F9629914-5590-1597-CF1A-5E2073A755DE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4">
              <a:extLst>
                <a:ext uri="{FF2B5EF4-FFF2-40B4-BE49-F238E27FC236}">
                  <a16:creationId xmlns:a16="http://schemas.microsoft.com/office/drawing/2014/main" id="{B7A4737E-99E8-8229-A471-971EA7E6E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Subtítulo 2">
            <a:extLst>
              <a:ext uri="{FF2B5EF4-FFF2-40B4-BE49-F238E27FC236}">
                <a16:creationId xmlns:a16="http://schemas.microsoft.com/office/drawing/2014/main" id="{3A7B53F2-8864-CEC5-3E29-FFB61FAA13A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6800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6A8C15C7-1A86-D02A-3DE8-9867B14A484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125691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314201" y="1325501"/>
            <a:ext cx="3915810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487403A-8E89-909D-C503-903B3705AA96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D5B100CB-5AD9-4D63-5FF3-77082928E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9" y="2038081"/>
            <a:ext cx="530965" cy="530965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AB574AAB-69DD-5657-9BA3-A5A782CB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3" b="89778" l="9778" r="89778">
                        <a14:foregroundMark x1="80000" y1="16889" x2="80000" y2="16889"/>
                        <a14:foregroundMark x1="73333" y1="20000" x2="73333" y2="20000"/>
                        <a14:foregroundMark x1="60889" y1="9333" x2="60889" y2="9333"/>
                        <a14:foregroundMark x1="55556" y1="16889" x2="55556" y2="16889"/>
                        <a14:foregroundMark x1="46667" y1="30667" x2="61333" y2="60889"/>
                        <a14:foregroundMark x1="81778" y1="34667" x2="79556" y2="72444"/>
                        <a14:foregroundMark x1="31111" y1="67556" x2="48444" y2="36000"/>
                        <a14:foregroundMark x1="15556" y1="41333" x2="34667" y2="65333"/>
                        <a14:foregroundMark x1="44444" y1="40000" x2="20889" y2="68889"/>
                        <a14:foregroundMark x1="31111" y1="79556" x2="84000" y2="30667"/>
                        <a14:foregroundMark x1="84000" y1="30667" x2="29778" y2="38667"/>
                        <a14:foregroundMark x1="40889" y1="22222" x2="65778" y2="61333"/>
                        <a14:foregroundMark x1="79111" y1="30667" x2="53778" y2="81333"/>
                        <a14:foregroundMark x1="71111" y1="73333" x2="39556" y2="80000"/>
                        <a14:foregroundMark x1="74222" y1="84444" x2="41778" y2="84444"/>
                        <a14:foregroundMark x1="77333" y1="24444" x2="62222" y2="18222"/>
                        <a14:foregroundMark x1="65778" y1="18222" x2="35556" y2="18667"/>
                        <a14:foregroundMark x1="30222" y1="39111" x2="15556" y2="64889"/>
                        <a14:foregroundMark x1="35556" y1="74222" x2="12000" y2="39111"/>
                        <a14:foregroundMark x1="28889" y1="76889" x2="21333" y2="75111"/>
                        <a14:backgroundMark x1="11111" y1="12000" x2="5333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53" y="1997525"/>
            <a:ext cx="612075" cy="6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D7D7D6C0-3636-52F8-BA8A-9B33E506C0D6}"/>
              </a:ext>
            </a:extLst>
          </p:cNvPr>
          <p:cNvSpPr/>
          <p:nvPr/>
        </p:nvSpPr>
        <p:spPr>
          <a:xfrm>
            <a:off x="1361446" y="1920712"/>
            <a:ext cx="1448128" cy="735345"/>
          </a:xfrm>
          <a:prstGeom prst="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Subtítulo 2">
            <a:extLst>
              <a:ext uri="{FF2B5EF4-FFF2-40B4-BE49-F238E27FC236}">
                <a16:creationId xmlns:a16="http://schemas.microsoft.com/office/drawing/2014/main" id="{1A573149-A039-FE72-5050-F33D23511A5C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1976761" y="5100439"/>
            <a:ext cx="2238350" cy="637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82A039F5-D13E-6E6E-49A3-D61A571CC89A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29BD2C9-71EE-C9E8-A378-8E697764B755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id="{52893A0A-321D-33E6-D665-C8BDD98A6223}"/>
              </a:ext>
            </a:extLst>
          </p:cNvPr>
          <p:cNvSpPr txBox="1">
            <a:spLocks/>
          </p:cNvSpPr>
          <p:nvPr/>
        </p:nvSpPr>
        <p:spPr>
          <a:xfrm>
            <a:off x="4806129" y="152455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D58D4A92-5318-840A-B473-A5165029FF2D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A83A4776-2F3A-97C8-10AF-B7A9919A3C43}"/>
              </a:ext>
            </a:extLst>
          </p:cNvPr>
          <p:cNvSpPr txBox="1">
            <a:spLocks/>
          </p:cNvSpPr>
          <p:nvPr/>
        </p:nvSpPr>
        <p:spPr>
          <a:xfrm>
            <a:off x="8825535" y="4888219"/>
            <a:ext cx="2086305" cy="608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merge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EE1CD518-8779-78B0-F563-65F0DA598929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AA2D2F1-C623-6A35-7A9A-4FF39E8B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1226502"/>
            <a:ext cx="82010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687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12D51EC-19B1-5A3E-8BB5-52AA8A7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248727"/>
            <a:ext cx="1014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4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D86393-491C-80C4-77FB-A8BB7082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Fork (@git_fork) / Twitter">
            <a:extLst>
              <a:ext uri="{FF2B5EF4-FFF2-40B4-BE49-F238E27FC236}">
                <a16:creationId xmlns:a16="http://schemas.microsoft.com/office/drawing/2014/main" id="{FB8972A8-147F-1711-6149-A9900B70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0" y="181494"/>
            <a:ext cx="823594" cy="823594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28BECC-835D-6FAB-C74E-24280D0B9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1076325"/>
            <a:ext cx="11363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466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8E92B9-65A4-DF85-567F-3C9A64037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381000"/>
            <a:ext cx="94202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1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25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0BE1D3-406F-EF95-397E-7A88978F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15" y="1640862"/>
            <a:ext cx="9766570" cy="49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 para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5CD0E-B641-6246-DAB5-F022876B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1" y="1678852"/>
            <a:ext cx="9724083" cy="420259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E2A208-662C-D4C4-A75D-163789F9AC38}"/>
              </a:ext>
            </a:extLst>
          </p:cNvPr>
          <p:cNvSpPr/>
          <p:nvPr/>
        </p:nvSpPr>
        <p:spPr>
          <a:xfrm rot="3004203">
            <a:off x="9650925" y="197314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 para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5CD0E-B641-6246-DAB5-F022876B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1" y="1678852"/>
            <a:ext cx="9724083" cy="420259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E2A208-662C-D4C4-A75D-163789F9AC38}"/>
              </a:ext>
            </a:extLst>
          </p:cNvPr>
          <p:cNvSpPr/>
          <p:nvPr/>
        </p:nvSpPr>
        <p:spPr>
          <a:xfrm rot="3004203">
            <a:off x="9650925" y="197314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3749040" y="1858034"/>
            <a:ext cx="2346960" cy="1296645"/>
            <a:chOff x="1778512" y="1806459"/>
            <a:chExt cx="2157956" cy="115635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3394635" y="180645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1611982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3007368"/>
            <a:ext cx="3751554" cy="1306808"/>
            <a:chOff x="1778512" y="1797396"/>
            <a:chExt cx="3449436" cy="1165421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4686115" y="179739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288205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586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344446" y="3809429"/>
            <a:ext cx="5278698" cy="1360422"/>
            <a:chOff x="1778512" y="1749583"/>
            <a:chExt cx="4853596" cy="121323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431909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8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9B253C6-E7C4-4813-8D2A-04FB60119C02}"/>
              </a:ext>
            </a:extLst>
          </p:cNvPr>
          <p:cNvSpPr txBox="1">
            <a:spLocks/>
          </p:cNvSpPr>
          <p:nvPr/>
        </p:nvSpPr>
        <p:spPr>
          <a:xfrm>
            <a:off x="314200" y="3704640"/>
            <a:ext cx="412161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A SOLUÇÃO ..... ?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B6033B30-B3F8-4FFD-14E5-8287F3A9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4621679"/>
            <a:ext cx="1748249" cy="1748249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B78E2544-149A-0BB6-F5B0-AC98EA35AF32}"/>
              </a:ext>
            </a:extLst>
          </p:cNvPr>
          <p:cNvSpPr txBox="1">
            <a:spLocks/>
          </p:cNvSpPr>
          <p:nvPr/>
        </p:nvSpPr>
        <p:spPr>
          <a:xfrm>
            <a:off x="2176355" y="4956584"/>
            <a:ext cx="3317459" cy="732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Talvez ...</a:t>
            </a:r>
          </a:p>
        </p:txBody>
      </p:sp>
      <p:pic>
        <p:nvPicPr>
          <p:cNvPr id="3074" name="Picture 2" descr="Thinking Emoji Images - Free Download on Freepik">
            <a:extLst>
              <a:ext uri="{FF2B5EF4-FFF2-40B4-BE49-F238E27FC236}">
                <a16:creationId xmlns:a16="http://schemas.microsoft.com/office/drawing/2014/main" id="{B12F46CE-1AED-F265-BB8E-5E5856B8C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631" y="4621679"/>
            <a:ext cx="1714500" cy="1714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3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4846377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5510745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6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Pronto! Repositório criado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4B801D1-4C2E-9EA1-4B60-CFCC94E5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57C66A8-B04E-D08D-BA1F-9BB7C9D93259}"/>
              </a:ext>
            </a:extLst>
          </p:cNvPr>
          <p:cNvGrpSpPr/>
          <p:nvPr/>
        </p:nvGrpSpPr>
        <p:grpSpPr>
          <a:xfrm>
            <a:off x="2351925" y="3475318"/>
            <a:ext cx="3841486" cy="1511461"/>
            <a:chOff x="1778512" y="1749583"/>
            <a:chExt cx="4853596" cy="1347932"/>
          </a:xfrm>
        </p:grpSpPr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EA356207-4230-6C37-F060-932040D12D2B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C52BA147-B651-9AB7-2FB2-F698F900B6AF}"/>
                </a:ext>
              </a:extLst>
            </p:cNvPr>
            <p:cNvSpPr/>
            <p:nvPr/>
          </p:nvSpPr>
          <p:spPr>
            <a:xfrm>
              <a:off x="1778512" y="2170002"/>
              <a:ext cx="4555833" cy="927513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34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81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384458" y="3045852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0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CA0879-7189-4EC8-C588-11B1490A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17" y="1834874"/>
            <a:ext cx="5505450" cy="486727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143341" y="3870425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Com a IDE do R!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9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5E1FC1-80DB-09BB-DC0F-3D187C89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9" y="1544657"/>
            <a:ext cx="9114183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8674538" y="1782197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665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B495597B-BD7C-1F31-85E0-11406B7E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002" y="2470829"/>
            <a:ext cx="5280116" cy="3815375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175508" y="3138972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3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B5E2C0DA-66A7-01AF-653F-ADD9603B7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942" y="2524741"/>
            <a:ext cx="5280116" cy="380836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7286454" y="3347609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1C85324-CBD2-CBA8-320C-B32A9D31B55A}"/>
              </a:ext>
            </a:extLst>
          </p:cNvPr>
          <p:cNvSpPr/>
          <p:nvPr/>
        </p:nvSpPr>
        <p:spPr>
          <a:xfrm rot="2150070">
            <a:off x="6419557" y="5611001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5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337DA0-4443-A62B-5910-143D71809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092" y="1713547"/>
            <a:ext cx="6200775" cy="4162425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3200402" y="3903083"/>
            <a:ext cx="1408316" cy="824218"/>
            <a:chOff x="4159890" y="1971906"/>
            <a:chExt cx="1779362" cy="73504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70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2B4590-D070-EF42-E513-7DFB0543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530" y="1731008"/>
            <a:ext cx="7581900" cy="264795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2401570" y="2609147"/>
            <a:ext cx="1797605" cy="1292293"/>
            <a:chOff x="4159890" y="1975799"/>
            <a:chExt cx="2271216" cy="1152477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889273" y="197579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756400" cy="731981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6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2CC9002-5852-3AA1-C1F4-0A61E3FF2578}"/>
              </a:ext>
            </a:extLst>
          </p:cNvPr>
          <p:cNvGrpSpPr/>
          <p:nvPr/>
        </p:nvGrpSpPr>
        <p:grpSpPr>
          <a:xfrm>
            <a:off x="9641842" y="1017643"/>
            <a:ext cx="1408316" cy="824218"/>
            <a:chOff x="4159890" y="1971906"/>
            <a:chExt cx="1779362" cy="735044"/>
          </a:xfrm>
        </p:grpSpPr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869B93E9-C6BA-FAEA-4203-BE704C2FBE44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2DFABFB5-36B4-0EA0-3EF1-2C1B4356E3B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432560" y="1307669"/>
            <a:ext cx="4521200" cy="1638731"/>
            <a:chOff x="4159890" y="1971906"/>
            <a:chExt cx="5712391" cy="146143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5712391" cy="103704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751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82298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216116-CEC5-E9BE-C705-07C969D23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73" y="3676185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991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CCD28F66-ACA4-3EA7-A919-57FCF96998E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3767FB8-ED43-D4D9-3E5D-B1E132E3527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919CAC-40B9-B8C8-6FD6-0EE3E856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45" y="2425242"/>
            <a:ext cx="7448550" cy="229552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923622" y="3499354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1ADF1F1-1AA3-9458-EF60-A1BBED55062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8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FBD942-AEB2-B287-6A40-FAD7CF80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176462"/>
            <a:ext cx="9001125" cy="25050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527382" y="358063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639142" y="410606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15345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9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4834341" y="1436333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5194144" y="1942504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1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9396181" y="4540096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9755984" y="5046267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2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5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FD49F0-CE82-606B-11EE-C26BF05F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1" y="1589279"/>
            <a:ext cx="8194358" cy="48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4941142" y="2270405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0B2FA22-C434-EC79-C9FC-4286C0EBA74A}"/>
              </a:ext>
            </a:extLst>
          </p:cNvPr>
          <p:cNvSpPr/>
          <p:nvPr/>
        </p:nvSpPr>
        <p:spPr>
          <a:xfrm>
            <a:off x="5052969" y="2774719"/>
            <a:ext cx="708418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12D2EA-1098-1D38-29B1-5CE87950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1920240"/>
            <a:ext cx="10525760" cy="30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6ACE0B-33CB-45BA-7418-7922F2FD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214562"/>
            <a:ext cx="8896350" cy="242887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FC7D343-65FE-80F1-AB3D-A24FE2FD3698}"/>
              </a:ext>
            </a:extLst>
          </p:cNvPr>
          <p:cNvSpPr/>
          <p:nvPr/>
        </p:nvSpPr>
        <p:spPr>
          <a:xfrm>
            <a:off x="1115366" y="310498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95D3F31-4910-F5B3-D2FE-236E072EE1C9}"/>
              </a:ext>
            </a:extLst>
          </p:cNvPr>
          <p:cNvSpPr/>
          <p:nvPr/>
        </p:nvSpPr>
        <p:spPr>
          <a:xfrm>
            <a:off x="1869444" y="3220837"/>
            <a:ext cx="52019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F3DC705-33D5-F637-C9DC-B5B9FB3E69BD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BD9E6FA-747B-3375-73EF-C811C27BDE76}"/>
              </a:ext>
            </a:extLst>
          </p:cNvPr>
          <p:cNvSpPr/>
          <p:nvPr/>
        </p:nvSpPr>
        <p:spPr>
          <a:xfrm rot="8402862">
            <a:off x="2489028" y="326102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2089245" y="3692750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B1409F4-4A95-55BB-80AA-B064E15ECCB4}"/>
              </a:ext>
            </a:extLst>
          </p:cNvPr>
          <p:cNvSpPr/>
          <p:nvPr/>
        </p:nvSpPr>
        <p:spPr>
          <a:xfrm rot="8402862">
            <a:off x="2506246" y="179508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1267285" y="2178485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8" y="4163118"/>
            <a:ext cx="4706157" cy="21360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6409942" y="2179715"/>
            <a:ext cx="4706157" cy="124928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9" y="4754880"/>
            <a:ext cx="1528752" cy="23392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8402862">
            <a:off x="7925379" y="43387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9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1828800" y="2175804"/>
            <a:ext cx="4409440" cy="233523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13186500">
            <a:off x="6242085" y="422101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0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2570</Words>
  <Application>Microsoft Office PowerPoint</Application>
  <PresentationFormat>Widescreen</PresentationFormat>
  <Paragraphs>456</Paragraphs>
  <Slides>149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149</vt:i4>
      </vt:variant>
    </vt:vector>
  </HeadingPairs>
  <TitlesOfParts>
    <vt:vector size="155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Zanette</dc:creator>
  <cp:lastModifiedBy>Eduardo Zanette</cp:lastModifiedBy>
  <cp:revision>72</cp:revision>
  <dcterms:created xsi:type="dcterms:W3CDTF">2023-06-28T01:33:39Z</dcterms:created>
  <dcterms:modified xsi:type="dcterms:W3CDTF">2023-06-29T13:15:36Z</dcterms:modified>
</cp:coreProperties>
</file>